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95" r:id="rId2"/>
    <p:sldId id="407" r:id="rId3"/>
    <p:sldId id="396" r:id="rId4"/>
    <p:sldId id="397" r:id="rId5"/>
    <p:sldId id="398" r:id="rId6"/>
    <p:sldId id="399" r:id="rId7"/>
    <p:sldId id="406" r:id="rId8"/>
    <p:sldId id="348" r:id="rId9"/>
    <p:sldId id="345" r:id="rId10"/>
    <p:sldId id="346" r:id="rId11"/>
    <p:sldId id="343" r:id="rId12"/>
    <p:sldId id="313" r:id="rId13"/>
    <p:sldId id="31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33F"/>
    <a:srgbClr val="C1D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8" autoAdjust="0"/>
    <p:restoredTop sz="95439"/>
  </p:normalViewPr>
  <p:slideViewPr>
    <p:cSldViewPr snapToGrid="0">
      <p:cViewPr varScale="1">
        <p:scale>
          <a:sx n="107" d="100"/>
          <a:sy n="107" d="100"/>
        </p:scale>
        <p:origin x="95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9190E-6CCF-C048-AAD2-CBDFAF297DF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DAEB-9C78-B64F-8D45-B775ACB8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1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342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680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65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625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25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670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455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19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689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031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72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2C64-44BC-4119-9E9C-7CA47FA2C85E}" type="datetimeFigureOut">
              <a:rPr lang="es-ES" smtClean="0"/>
              <a:t>05/09/2018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0FDF-FB8A-469A-BA8D-DF33F899478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10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/>
          <a:stretch/>
        </p:blipFill>
        <p:spPr>
          <a:xfrm>
            <a:off x="0" y="-107576"/>
            <a:ext cx="9144000" cy="69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6344" y="551289"/>
            <a:ext cx="638735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MIERC • WED 28 NOV, 2018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9:AM – 2:PM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San Diego Central Library, Downtown</a:t>
            </a:r>
          </a:p>
          <a:p>
            <a:endParaRPr lang="en-US" sz="1000" b="1" dirty="0"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sz="2000" b="1" dirty="0" err="1" smtClean="0">
                <a:latin typeface="Avenir Light" charset="0"/>
                <a:ea typeface="Avenir Light" charset="0"/>
                <a:cs typeface="Avenir Light" charset="0"/>
              </a:rPr>
              <a:t>Sostenibilidad</a:t>
            </a:r>
            <a:r>
              <a:rPr lang="en-US" sz="2000" b="1" dirty="0" smtClean="0">
                <a:latin typeface="Avenir Light" charset="0"/>
                <a:ea typeface="Avenir Light" charset="0"/>
                <a:cs typeface="Avenir Light" charset="0"/>
              </a:rPr>
              <a:t> del Agua </a:t>
            </a:r>
            <a:r>
              <a:rPr lang="en-US" sz="2000" b="1" dirty="0" err="1" smtClean="0">
                <a:latin typeface="Avenir Light" charset="0"/>
                <a:ea typeface="Avenir Light" charset="0"/>
                <a:cs typeface="Avenir Light" charset="0"/>
              </a:rPr>
              <a:t>Fronteriza</a:t>
            </a:r>
            <a:r>
              <a:rPr lang="en-US" sz="2000" b="1" dirty="0" smtClean="0">
                <a:latin typeface="Avenir Light" charset="0"/>
                <a:ea typeface="Avenir Light" charset="0"/>
                <a:cs typeface="Avenir Light" charset="0"/>
              </a:rPr>
              <a:t> </a:t>
            </a:r>
          </a:p>
          <a:p>
            <a:r>
              <a:rPr lang="en-US" sz="2000" b="1" dirty="0" err="1" smtClean="0">
                <a:latin typeface="Avenir Light" charset="0"/>
                <a:ea typeface="Avenir Light" charset="0"/>
                <a:cs typeface="Avenir Light" charset="0"/>
              </a:rPr>
              <a:t>Transborder</a:t>
            </a:r>
            <a:r>
              <a:rPr lang="en-US" sz="2000" b="1" dirty="0" smtClean="0">
                <a:latin typeface="Avenir Light" charset="0"/>
                <a:ea typeface="Avenir Light" charset="0"/>
                <a:cs typeface="Avenir Light" charset="0"/>
              </a:rPr>
              <a:t> Water Sustainability</a:t>
            </a:r>
          </a:p>
          <a:p>
            <a:endParaRPr lang="en-US" sz="1000" b="1" dirty="0"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2000" b="1" dirty="0" smtClean="0">
                <a:latin typeface="Avenir Light" charset="0"/>
                <a:ea typeface="Avenir Light" charset="0"/>
                <a:cs typeface="Avenir Light" charset="0"/>
              </a:rPr>
              <a:t>Smart City</a:t>
            </a:r>
          </a:p>
          <a:p>
            <a:endParaRPr lang="en-US" sz="1000" b="1" dirty="0"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2000" b="1" dirty="0" smtClean="0">
                <a:latin typeface="Avenir Light" charset="0"/>
                <a:ea typeface="Avenir Light" charset="0"/>
                <a:cs typeface="Avenir Light" charset="0"/>
              </a:rPr>
              <a:t>Keynote Speaker</a:t>
            </a:r>
            <a:endParaRPr lang="en-US" sz="2000" b="1" dirty="0" smtClean="0">
              <a:latin typeface="Avenir Black" charset="0"/>
              <a:ea typeface="Avenir Black" charset="0"/>
              <a:cs typeface="Avenir Black" charset="0"/>
            </a:endParaRPr>
          </a:p>
          <a:p>
            <a:endParaRPr lang="en-US" b="1" dirty="0"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JUEV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•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THUR 29 NOV, 2018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9:AM – 5:PM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Real Inn, Tijuana, B.C.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venir Black" charset="0"/>
              <a:ea typeface="Avenir Black" charset="0"/>
              <a:cs typeface="Avenir Black" charset="0"/>
            </a:endParaRPr>
          </a:p>
          <a:p>
            <a:endParaRPr lang="en-US" sz="1000" b="1" dirty="0"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sz="2000" b="1" dirty="0">
                <a:latin typeface="Avenir Light" charset="0"/>
                <a:ea typeface="Avenir Light" charset="0"/>
                <a:cs typeface="Avenir Light" charset="0"/>
              </a:rPr>
              <a:t>Keynote Speaker, Green Agora, Project Faire, Directory</a:t>
            </a:r>
          </a:p>
          <a:p>
            <a:endParaRPr lang="en-US" sz="1000" b="1" dirty="0" smtClean="0"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2000" b="1" dirty="0" err="1" smtClean="0">
                <a:latin typeface="Avenir Light" charset="0"/>
                <a:ea typeface="Avenir Light" charset="0"/>
                <a:cs typeface="Avenir Light" charset="0"/>
              </a:rPr>
              <a:t>Infraestructura</a:t>
            </a:r>
            <a:r>
              <a:rPr lang="en-US" sz="2000" b="1" dirty="0" smtClean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sz="2000" b="1" dirty="0">
                <a:latin typeface="Avenir Light" charset="0"/>
                <a:ea typeface="Avenir Light" charset="0"/>
                <a:cs typeface="Avenir Light" charset="0"/>
              </a:rPr>
              <a:t>Verde, </a:t>
            </a:r>
            <a:r>
              <a:rPr lang="en-US" sz="2000" b="1" dirty="0" err="1">
                <a:latin typeface="Avenir Light" charset="0"/>
                <a:ea typeface="Avenir Light" charset="0"/>
                <a:cs typeface="Avenir Light" charset="0"/>
              </a:rPr>
              <a:t>Finanzas</a:t>
            </a:r>
            <a:r>
              <a:rPr lang="en-US" sz="2000" b="1" dirty="0">
                <a:latin typeface="Avenir Light" charset="0"/>
                <a:ea typeface="Avenir Light" charset="0"/>
                <a:cs typeface="Avenir Light" charset="0"/>
              </a:rPr>
              <a:t> y </a:t>
            </a:r>
            <a:r>
              <a:rPr lang="en-US" sz="2000" b="1" dirty="0" err="1">
                <a:latin typeface="Avenir Light" charset="0"/>
                <a:ea typeface="Avenir Light" charset="0"/>
                <a:cs typeface="Avenir Light" charset="0"/>
              </a:rPr>
              <a:t>Entregables</a:t>
            </a:r>
            <a:endParaRPr lang="en-US" sz="2000" b="1" dirty="0"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2000" b="1" dirty="0">
                <a:latin typeface="Avenir Light" charset="0"/>
                <a:ea typeface="Avenir Light" charset="0"/>
                <a:cs typeface="Avenir Light" charset="0"/>
              </a:rPr>
              <a:t>Green </a:t>
            </a:r>
            <a:r>
              <a:rPr lang="en-US" sz="2000" b="1" dirty="0" smtClean="0">
                <a:latin typeface="Avenir Light" charset="0"/>
                <a:ea typeface="Avenir Light" charset="0"/>
                <a:cs typeface="Avenir Light" charset="0"/>
              </a:rPr>
              <a:t>Infrastructure</a:t>
            </a:r>
            <a:r>
              <a:rPr lang="en-US" sz="2000" b="1" dirty="0">
                <a:latin typeface="Avenir Light" charset="0"/>
                <a:ea typeface="Avenir Light" charset="0"/>
                <a:cs typeface="Avenir Light" charset="0"/>
              </a:rPr>
              <a:t>, Finances &amp; </a:t>
            </a:r>
            <a:r>
              <a:rPr lang="en-US" sz="2000" b="1" dirty="0" smtClean="0">
                <a:latin typeface="Avenir Light" charset="0"/>
                <a:ea typeface="Avenir Light" charset="0"/>
                <a:cs typeface="Avenir Light" charset="0"/>
              </a:rPr>
              <a:t>Deliverables</a:t>
            </a:r>
            <a:endParaRPr lang="en-US" sz="2000" b="1" dirty="0">
              <a:latin typeface="Avenir Light" charset="0"/>
              <a:ea typeface="Avenir Light" charset="0"/>
              <a:cs typeface="Avenir Light" charset="0"/>
            </a:endParaRPr>
          </a:p>
          <a:p>
            <a:endParaRPr lang="en-US" sz="1000" b="1" dirty="0"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2000" b="1" dirty="0" err="1">
                <a:latin typeface="Avenir Light" charset="0"/>
                <a:ea typeface="Avenir Light" charset="0"/>
                <a:cs typeface="Avenir Light" charset="0"/>
              </a:rPr>
              <a:t>Sostenibilidad</a:t>
            </a:r>
            <a:r>
              <a:rPr lang="en-US" sz="2000" b="1" dirty="0">
                <a:latin typeface="Avenir Light" charset="0"/>
                <a:ea typeface="Avenir Light" charset="0"/>
                <a:cs typeface="Avenir Light" charset="0"/>
              </a:rPr>
              <a:t> del Agua </a:t>
            </a:r>
            <a:endParaRPr lang="en-US" sz="2000" b="1" dirty="0" smtClean="0"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2000" b="1" dirty="0" smtClean="0">
                <a:latin typeface="Avenir Light" charset="0"/>
                <a:ea typeface="Avenir Light" charset="0"/>
                <a:cs typeface="Avenir Light" charset="0"/>
              </a:rPr>
              <a:t>Water Sustainability</a:t>
            </a:r>
          </a:p>
          <a:p>
            <a:endParaRPr lang="en-US" sz="1000" b="1" dirty="0"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2000" b="1" dirty="0">
                <a:latin typeface="Avenir Light" charset="0"/>
                <a:ea typeface="Avenir Light" charset="0"/>
                <a:cs typeface="Avenir Light" charset="0"/>
              </a:rPr>
              <a:t>Smart </a:t>
            </a:r>
            <a:r>
              <a:rPr lang="en-US" sz="2000" b="1" dirty="0" smtClean="0">
                <a:latin typeface="Avenir Light" charset="0"/>
                <a:ea typeface="Avenir Light" charset="0"/>
                <a:cs typeface="Avenir Light" charset="0"/>
              </a:rPr>
              <a:t>City/Smart Mobility</a:t>
            </a:r>
            <a:endParaRPr lang="en-US" sz="2000" b="1" dirty="0"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3999" y="1739153"/>
            <a:ext cx="5307107" cy="1990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4" y="2312804"/>
            <a:ext cx="2259106" cy="5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67"/>
          <p:cNvPicPr preferRelativeResize="0"/>
          <p:nvPr/>
        </p:nvPicPr>
        <p:blipFill rotWithShape="1">
          <a:blip r:embed="rId2">
            <a:alphaModFix/>
          </a:blip>
          <a:srcRect t="997" r="13020" b="2499"/>
          <a:stretch/>
        </p:blipFill>
        <p:spPr>
          <a:xfrm>
            <a:off x="-2" y="-1"/>
            <a:ext cx="9360287" cy="69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675965" y="6070645"/>
            <a:ext cx="6468035" cy="43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8" rIns="91397" bIns="45698"/>
          <a:lstStyle>
            <a:lvl1pPr defTabSz="455613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defTabSz="455613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defTabSz="455613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defTabSz="455613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defTabSz="455613"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278063" indent="1588" defTabSz="45561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735263" indent="1588" defTabSz="45561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192463" indent="1588" defTabSz="45561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649663" indent="1588" defTabSz="45561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lnSpc>
                <a:spcPts val="2238"/>
              </a:lnSpc>
            </a:pPr>
            <a:r>
              <a:rPr lang="en-US" altLang="en-US" sz="2400" b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Mapeo</a:t>
            </a:r>
            <a:r>
              <a:rPr lang="en-US" altLang="en-US" sz="2400" b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Ambiental</a:t>
            </a:r>
            <a:r>
              <a:rPr lang="en-US" altLang="en-US" sz="2400" b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Binacional</a:t>
            </a:r>
            <a:r>
              <a:rPr lang="en-US" altLang="en-US" sz="2400" b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 </a:t>
            </a:r>
          </a:p>
          <a:p>
            <a:pPr algn="r">
              <a:lnSpc>
                <a:spcPts val="2238"/>
              </a:lnSpc>
            </a:pPr>
            <a:r>
              <a:rPr lang="en-US" altLang="en-US" sz="2400" b="1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Binational Environmental Project Directory</a:t>
            </a:r>
            <a:endParaRPr lang="en-US" altLang="en-US" sz="2400" b="1" dirty="0">
              <a:solidFill>
                <a:schemeClr val="bg1"/>
              </a:solidFill>
              <a:latin typeface="Helvetica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772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5"/>
          <p:cNvSpPr/>
          <p:nvPr/>
        </p:nvSpPr>
        <p:spPr>
          <a:xfrm>
            <a:off x="6496334" y="409433"/>
            <a:ext cx="2197290" cy="1173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r="2922"/>
          <a:stretch/>
        </p:blipFill>
        <p:spPr>
          <a:xfrm>
            <a:off x="0" y="0"/>
            <a:ext cx="91582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4" y="4761223"/>
            <a:ext cx="3872742" cy="17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5554" y="161365"/>
            <a:ext cx="3025588" cy="443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2859" y="0"/>
            <a:ext cx="4329953" cy="699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176"/>
            <a:ext cx="9310110" cy="7194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2859" y="0"/>
            <a:ext cx="4329953" cy="699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18" y="174812"/>
            <a:ext cx="2148530" cy="16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18" y="174812"/>
            <a:ext cx="2148530" cy="16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316"/>
            <a:ext cx="9144000" cy="7065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66" y="524435"/>
            <a:ext cx="1698681" cy="13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4516" cy="71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2157</TotalTime>
  <Words>81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Black</vt:lpstr>
      <vt:lpstr>Avenir Light</vt:lpstr>
      <vt:lpstr>Calibri</vt:lpstr>
      <vt:lpstr>Calibri Light</vt:lpstr>
      <vt:lpstr>Gill Sans</vt:lpstr>
      <vt:lpstr>Helvetica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eulopa</dc:creator>
  <cp:lastModifiedBy>Gustavo de la Fuente</cp:lastModifiedBy>
  <cp:revision>208</cp:revision>
  <dcterms:created xsi:type="dcterms:W3CDTF">2018-03-06T02:53:55Z</dcterms:created>
  <dcterms:modified xsi:type="dcterms:W3CDTF">2018-09-05T18:29:44Z</dcterms:modified>
</cp:coreProperties>
</file>